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3"/>
  </p:notesMasterIdLst>
  <p:sldIdLst>
    <p:sldId id="258" r:id="rId2"/>
    <p:sldId id="274" r:id="rId3"/>
    <p:sldId id="268" r:id="rId4"/>
    <p:sldId id="263" r:id="rId5"/>
    <p:sldId id="266" r:id="rId6"/>
    <p:sldId id="267" r:id="rId7"/>
    <p:sldId id="273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46A3-61C7-4053-AFD8-5532A77DD5E3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B163C-AAA1-4ADE-8F15-6B335CA5BA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65BD8D-7BA9-4CBE-B1B4-FCD79130789D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B9BB41-8B67-4B3E-8C2B-3138756FB51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851648" cy="1828800"/>
          </a:xfrm>
        </p:spPr>
        <p:txBody>
          <a:bodyPr>
            <a:normAutofit/>
          </a:bodyPr>
          <a:lstStyle/>
          <a:p>
            <a:endParaRPr lang="en-US" sz="8000" b="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381000" y="3124200"/>
            <a:ext cx="7854696" cy="1752600"/>
          </a:xfrm>
        </p:spPr>
        <p:txBody>
          <a:bodyPr>
            <a:noAutofit/>
          </a:bodyPr>
          <a:lstStyle/>
          <a:p>
            <a:endParaRPr lang="en-US" sz="32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6" name="Picture 5" descr="Hydrange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2001322"/>
            <a:ext cx="7467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166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166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702469"/>
            <a:ext cx="91440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6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KvRt</a:t>
            </a:r>
            <a:r>
              <a:rPr lang="en-US" sz="6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-</a:t>
            </a: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40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Uó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ccvi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bs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01</a:t>
            </a: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   </a:t>
            </a: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14401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pic>
        <p:nvPicPr>
          <p:cNvPr id="3" name="Picture 2" descr="buil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14400"/>
            <a:ext cx="7648327" cy="4572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1371600"/>
            <a:ext cx="80772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r>
              <a:rPr lang="en-US" sz="96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	</a:t>
            </a:r>
            <a:r>
              <a:rPr lang="en-US" sz="9600" dirty="0" err="1" smtClean="0">
                <a:solidFill>
                  <a:srgbClr val="CC0099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9600" dirty="0" smtClean="0">
                <a:solidFill>
                  <a:srgbClr val="CC0099"/>
                </a:solidFill>
                <a:latin typeface="SutonnyMJ" pitchFamily="2" charset="0"/>
                <a:cs typeface="SutonnyMJ" pitchFamily="2" charset="0"/>
              </a:rPr>
              <a:t>`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95800" y="1"/>
            <a:ext cx="4648200" cy="67403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endParaRPr lang="en-US" sz="48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weÁvb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2q </a:t>
            </a:r>
            <a:r>
              <a:rPr lang="en-US" sz="48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cÎ</a:t>
            </a:r>
            <a:r>
              <a:rPr lang="en-US" sz="48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5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1</a:t>
            </a:r>
            <a:r>
              <a:rPr lang="en-US" sz="5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 </a:t>
            </a:r>
            <a:r>
              <a:rPr lang="en-US" sz="5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Aa¨vq</a:t>
            </a:r>
            <a:endParaRPr lang="en-US" sz="54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36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SutonnyMJ" pitchFamily="2" charset="0"/>
                <a:cs typeface="SutonnyMJ" pitchFamily="2" charset="0"/>
              </a:rPr>
              <a:t>Ae¨emvqx</a:t>
            </a:r>
            <a:r>
              <a:rPr lang="en-US" sz="3600" b="1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cÖwZôv‡bi</a:t>
            </a:r>
            <a:r>
              <a:rPr lang="en-US" sz="3600" b="1" dirty="0" smtClean="0">
                <a:solidFill>
                  <a:schemeClr val="tx2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endParaRPr lang="en-US" sz="2000" b="1" dirty="0" smtClean="0"/>
          </a:p>
          <a:p>
            <a:pPr algn="ctr"/>
            <a:r>
              <a:rPr lang="en-US" sz="4800" dirty="0" smtClean="0"/>
              <a:t> </a:t>
            </a:r>
            <a:endParaRPr lang="en-US" sz="4800" b="1" dirty="0" smtClean="0">
              <a:solidFill>
                <a:schemeClr val="bg1">
                  <a:lumMod val="95000"/>
                  <a:lumOff val="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"/>
            <a:ext cx="4495800" cy="68018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chemeClr val="accent1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Dc¯’vcbvqt</a:t>
            </a:r>
            <a:endParaRPr lang="en-US" sz="7200" dirty="0" smtClean="0">
              <a:solidFill>
                <a:schemeClr val="accent1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Avãyj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ev‡Zb</a:t>
            </a:r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wnmveweÁvb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endParaRPr lang="en-US" sz="2800" dirty="0"/>
          </a:p>
        </p:txBody>
      </p:sp>
      <p:pic>
        <p:nvPicPr>
          <p:cNvPr id="1026" name="Picture 2" descr="D:\College Picture\Bathen s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90600"/>
            <a:ext cx="2667000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2438400"/>
            <a:ext cx="9144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Ae¨emvqx</a:t>
            </a:r>
            <a:r>
              <a:rPr lang="en-US" sz="6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6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?</a:t>
            </a: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447800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5"/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Ae¨emvqx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cÖwZôv‡b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iwÿZ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mg~n</a:t>
            </a:r>
            <a:r>
              <a:rPr lang="en-US" sz="4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:-</a:t>
            </a:r>
          </a:p>
          <a:p>
            <a:pPr lvl="8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cÖvwß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Avq-e¨q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wnmve</a:t>
            </a:r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cÖviw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¤¢K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g~jab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wbY©q</a:t>
            </a:r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Avw_©K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Ae¯’vi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weeiYx</a:t>
            </a:r>
            <a:endParaRPr lang="en-US" sz="40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lvl="8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2438400"/>
            <a:ext cx="9144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1752599" y="2362200"/>
            <a:ext cx="6324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1752598" y="2362200"/>
            <a:ext cx="6324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762000"/>
            <a:ext cx="9144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cÖvwß</a:t>
            </a:r>
            <a:r>
              <a:rPr lang="en-US" sz="48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8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48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wnmve</a:t>
            </a:r>
            <a:endParaRPr lang="en-US" sz="4800" b="1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2438400"/>
          <a:ext cx="85344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838200"/>
                <a:gridCol w="3657600"/>
                <a:gridCol w="7620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SutonnyMJ" pitchFamily="2" charset="0"/>
                          <a:cs typeface="SutonnyMJ" pitchFamily="2" charset="0"/>
                        </a:rPr>
                        <a:t>cÖvwß</a:t>
                      </a:r>
                      <a:r>
                        <a:rPr lang="en-US" sz="2800" b="1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SutonnyMJ" pitchFamily="2" charset="0"/>
                          <a:cs typeface="SutonnyMJ" pitchFamily="2" charset="0"/>
                        </a:rPr>
                        <a:t>mgyn</a:t>
                      </a:r>
                      <a:endParaRPr lang="en-US" sz="2800" b="1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SutonnyMJ" pitchFamily="2" charset="0"/>
                          <a:cs typeface="SutonnyMJ" pitchFamily="2" charset="0"/>
                        </a:rPr>
                        <a:t>UvKv</a:t>
                      </a:r>
                      <a:endParaRPr lang="en-US" sz="2800" b="1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SutonnyMJ" pitchFamily="2" charset="0"/>
                          <a:cs typeface="SutonnyMJ" pitchFamily="2" charset="0"/>
                        </a:rPr>
                        <a:t>cÖ`vbmgyn</a:t>
                      </a:r>
                      <a:endParaRPr lang="en-US" sz="2800" b="1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UvKv</a:t>
                      </a:r>
                      <a:endParaRPr lang="en-US" sz="2800" b="1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SutonnyMJ" pitchFamily="2" charset="0"/>
                          <a:cs typeface="SutonnyMJ" pitchFamily="2" charset="0"/>
                        </a:rPr>
                        <a:t>cÖviw</a:t>
                      </a:r>
                      <a:r>
                        <a:rPr lang="en-US" sz="3600" dirty="0" smtClean="0">
                          <a:latin typeface="SutonnyMJ" pitchFamily="2" charset="0"/>
                          <a:cs typeface="SutonnyMJ" pitchFamily="2" charset="0"/>
                        </a:rPr>
                        <a:t>¤¢K DØ„Ë</a:t>
                      </a:r>
                      <a:endParaRPr lang="en-US" sz="36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****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 err="1" smtClean="0">
                          <a:latin typeface="SutonnyMJ" pitchFamily="2" charset="0"/>
                          <a:cs typeface="SutonnyMJ" pitchFamily="2" charset="0"/>
                        </a:rPr>
                        <a:t>g~jab</a:t>
                      </a:r>
                      <a:r>
                        <a:rPr lang="en-US" sz="3600" b="0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600" b="0" baseline="0" dirty="0" err="1" smtClean="0">
                          <a:latin typeface="SutonnyMJ" pitchFamily="2" charset="0"/>
                          <a:cs typeface="SutonnyMJ" pitchFamily="2" charset="0"/>
                        </a:rPr>
                        <a:t>RvZxq</a:t>
                      </a:r>
                      <a:r>
                        <a:rPr lang="en-US" sz="3600" b="0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600" b="0" baseline="0" dirty="0" err="1" smtClean="0">
                          <a:latin typeface="SutonnyMJ" pitchFamily="2" charset="0"/>
                          <a:cs typeface="SutonnyMJ" pitchFamily="2" charset="0"/>
                        </a:rPr>
                        <a:t>cÖ`vb</a:t>
                      </a:r>
                      <a:endParaRPr lang="en-US" sz="3600" b="0" dirty="0" smtClean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****</a:t>
                      </a:r>
                      <a:endParaRPr lang="en-US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SutonnyMJ" pitchFamily="2" charset="0"/>
                          <a:cs typeface="SutonnyMJ" pitchFamily="2" charset="0"/>
                        </a:rPr>
                        <a:t>g~jab</a:t>
                      </a:r>
                      <a:r>
                        <a:rPr lang="en-US" sz="3600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600" b="0" baseline="0" dirty="0" err="1" smtClean="0">
                          <a:latin typeface="SutonnyMJ" pitchFamily="2" charset="0"/>
                          <a:cs typeface="SutonnyMJ" pitchFamily="2" charset="0"/>
                        </a:rPr>
                        <a:t>RvZxq</a:t>
                      </a:r>
                      <a:r>
                        <a:rPr lang="en-US" sz="3600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SutonnyMJ" pitchFamily="2" charset="0"/>
                          <a:cs typeface="SutonnyMJ" pitchFamily="2" charset="0"/>
                        </a:rPr>
                        <a:t>cÖvwß</a:t>
                      </a:r>
                      <a:endParaRPr lang="en-US" sz="36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****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 smtClean="0">
                          <a:latin typeface="SutonnyMJ" pitchFamily="2" charset="0"/>
                          <a:cs typeface="SutonnyMJ" pitchFamily="2" charset="0"/>
                        </a:rPr>
                        <a:t>g~~</a:t>
                      </a:r>
                      <a:r>
                        <a:rPr lang="en-US" sz="3600" b="0" dirty="0" err="1" smtClean="0">
                          <a:latin typeface="SutonnyMJ" pitchFamily="2" charset="0"/>
                          <a:cs typeface="SutonnyMJ" pitchFamily="2" charset="0"/>
                        </a:rPr>
                        <a:t>bvdv</a:t>
                      </a:r>
                      <a:r>
                        <a:rPr lang="en-US" sz="3600" b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600" b="0" dirty="0" err="1" smtClean="0">
                          <a:latin typeface="SutonnyMJ" pitchFamily="2" charset="0"/>
                          <a:cs typeface="SutonnyMJ" pitchFamily="2" charset="0"/>
                        </a:rPr>
                        <a:t>RvZxq</a:t>
                      </a:r>
                      <a:r>
                        <a:rPr lang="en-US" sz="3600" b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600" b="0" baseline="0" dirty="0" err="1" smtClean="0">
                          <a:latin typeface="SutonnyMJ" pitchFamily="2" charset="0"/>
                          <a:cs typeface="SutonnyMJ" pitchFamily="2" charset="0"/>
                        </a:rPr>
                        <a:t>cÖ`vb</a:t>
                      </a:r>
                      <a:endParaRPr lang="en-US" sz="3600" b="0" dirty="0" smtClean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****</a:t>
                      </a: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latin typeface="SutonnyMJ" pitchFamily="2" charset="0"/>
                          <a:cs typeface="SutonnyMJ" pitchFamily="2" charset="0"/>
                        </a:rPr>
                        <a:t>g~~</a:t>
                      </a:r>
                      <a:r>
                        <a:rPr lang="en-US" sz="3600" dirty="0" err="1" smtClean="0">
                          <a:latin typeface="SutonnyMJ" pitchFamily="2" charset="0"/>
                          <a:cs typeface="SutonnyMJ" pitchFamily="2" charset="0"/>
                        </a:rPr>
                        <a:t>bvdv</a:t>
                      </a:r>
                      <a:r>
                        <a:rPr lang="en-US" sz="360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600" dirty="0" err="1" smtClean="0">
                          <a:latin typeface="SutonnyMJ" pitchFamily="2" charset="0"/>
                          <a:cs typeface="SutonnyMJ" pitchFamily="2" charset="0"/>
                        </a:rPr>
                        <a:t>RvZxq</a:t>
                      </a:r>
                      <a:r>
                        <a:rPr lang="en-US" sz="360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SutonnyMJ" pitchFamily="2" charset="0"/>
                          <a:cs typeface="SutonnyMJ" pitchFamily="2" charset="0"/>
                        </a:rPr>
                        <a:t>cÖvwß</a:t>
                      </a:r>
                      <a:endParaRPr lang="en-US" sz="3600" dirty="0" smtClean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****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0" dirty="0" err="1" smtClean="0">
                          <a:latin typeface="SutonnyMJ" pitchFamily="2" charset="0"/>
                          <a:cs typeface="SutonnyMJ" pitchFamily="2" charset="0"/>
                        </a:rPr>
                        <a:t>mgvcbx</a:t>
                      </a:r>
                      <a:r>
                        <a:rPr lang="en-US" sz="3600" b="0" dirty="0" smtClean="0">
                          <a:latin typeface="SutonnyMJ" pitchFamily="2" charset="0"/>
                          <a:cs typeface="SutonnyMJ" pitchFamily="2" charset="0"/>
                        </a:rPr>
                        <a:t> DØ„Ë</a:t>
                      </a:r>
                      <a:endParaRPr lang="en-US" sz="3600" b="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****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28" y="2438400"/>
            <a:ext cx="9144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60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1752599" y="2362200"/>
            <a:ext cx="6324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1752598" y="2362200"/>
            <a:ext cx="6324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533400"/>
            <a:ext cx="9144000" cy="1034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cÖvwß</a:t>
            </a:r>
            <a:r>
              <a:rPr lang="en-US" sz="36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cÖ`vb</a:t>
            </a:r>
            <a:r>
              <a:rPr lang="en-US" sz="36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wnmve</a:t>
            </a:r>
            <a:r>
              <a:rPr lang="en-US" sz="36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36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sz="36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e¨q</a:t>
            </a:r>
            <a:r>
              <a:rPr lang="en-US" sz="36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I DØ„ZÍ </a:t>
            </a:r>
            <a:r>
              <a:rPr lang="en-US" sz="3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cÎ</a:t>
            </a:r>
            <a:r>
              <a:rPr lang="en-US" sz="36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cÖ¯‘Z</a:t>
            </a:r>
            <a:r>
              <a:rPr lang="en-US" sz="3600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cÖYvjx</a:t>
            </a:r>
            <a:endParaRPr lang="en-US" sz="3600" b="1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					    						</a:t>
            </a: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					</a:t>
            </a:r>
          </a:p>
          <a:p>
            <a:pPr algn="ctr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</a:t>
            </a:r>
          </a:p>
          <a:p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  	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cÖviw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¤¢K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g~ja‡bi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m¤ú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` 	     DØ„Ë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c‡Î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m¤ú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` 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	 DØ„Ë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c‡Î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vq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       	    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e¨q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wnmv‡e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e¨q</a:t>
            </a:r>
            <a:endParaRPr lang="en-US" sz="32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	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e¨q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wnmv‡e</a:t>
            </a:r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Avq</a:t>
            </a:r>
            <a:endParaRPr lang="en-US" sz="3200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     	</a:t>
            </a:r>
          </a:p>
          <a:p>
            <a:pPr algn="ctr"/>
            <a:endParaRPr lang="en-US" sz="4800" b="1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 smtClean="0">
              <a:latin typeface="SutonnyMJ" pitchFamily="2" charset="0"/>
              <a:cs typeface="SutonnyMJ" pitchFamily="2" charset="0"/>
            </a:endParaRPr>
          </a:p>
          <a:p>
            <a:endParaRPr lang="en-US" b="1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762000" y="1600200"/>
          <a:ext cx="80010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50"/>
                <a:gridCol w="857250"/>
                <a:gridCol w="3143250"/>
                <a:gridCol w="857250"/>
              </a:tblGrid>
              <a:tr h="48577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SutonnyMJ" pitchFamily="2" charset="0"/>
                          <a:cs typeface="SutonnyMJ" pitchFamily="2" charset="0"/>
                        </a:rPr>
                        <a:t>cÖvwß</a:t>
                      </a:r>
                      <a:r>
                        <a:rPr lang="en-US" sz="2800" b="1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SutonnyMJ" pitchFamily="2" charset="0"/>
                          <a:cs typeface="SutonnyMJ" pitchFamily="2" charset="0"/>
                        </a:rPr>
                        <a:t>mgyn</a:t>
                      </a:r>
                      <a:endParaRPr lang="en-US" sz="2800" b="1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SutonnyMJ" pitchFamily="2" charset="0"/>
                          <a:cs typeface="SutonnyMJ" pitchFamily="2" charset="0"/>
                        </a:rPr>
                        <a:t>UvKv</a:t>
                      </a:r>
                      <a:endParaRPr lang="en-US" sz="2800" b="1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SutonnyMJ" pitchFamily="2" charset="0"/>
                          <a:cs typeface="SutonnyMJ" pitchFamily="2" charset="0"/>
                        </a:rPr>
                        <a:t>cÖ`vbmgyn</a:t>
                      </a:r>
                      <a:endParaRPr lang="en-US" sz="2800" b="1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baseline="0" dirty="0" err="1" smtClean="0">
                          <a:latin typeface="SutonnyMJ" pitchFamily="2" charset="0"/>
                          <a:cs typeface="SutonnyMJ" pitchFamily="2" charset="0"/>
                        </a:rPr>
                        <a:t>UvKv</a:t>
                      </a:r>
                      <a:endParaRPr lang="en-US" sz="2800" b="1" dirty="0"/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SutonnyMJ" pitchFamily="2" charset="0"/>
                          <a:cs typeface="SutonnyMJ" pitchFamily="2" charset="0"/>
                        </a:rPr>
                        <a:t>    </a:t>
                      </a:r>
                      <a:r>
                        <a:rPr lang="en-US" sz="3200" dirty="0" err="1" smtClean="0">
                          <a:latin typeface="SutonnyMJ" pitchFamily="2" charset="0"/>
                          <a:cs typeface="SutonnyMJ" pitchFamily="2" charset="0"/>
                        </a:rPr>
                        <a:t>cÖviw</a:t>
                      </a:r>
                      <a:r>
                        <a:rPr lang="en-US" sz="3200" dirty="0" smtClean="0">
                          <a:latin typeface="SutonnyMJ" pitchFamily="2" charset="0"/>
                          <a:cs typeface="SutonnyMJ" pitchFamily="2" charset="0"/>
                        </a:rPr>
                        <a:t>¤¢K DØ„Ë</a:t>
                      </a:r>
                      <a:endParaRPr lang="en-US" sz="28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****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latin typeface="SutonnyMJ" pitchFamily="2" charset="0"/>
                          <a:cs typeface="SutonnyMJ" pitchFamily="2" charset="0"/>
                        </a:rPr>
                        <a:t>    </a:t>
                      </a:r>
                      <a:r>
                        <a:rPr lang="en-US" sz="3200" b="0" dirty="0" smtClean="0">
                          <a:latin typeface="SutonnyMJ" pitchFamily="2" charset="0"/>
                          <a:cs typeface="SutonnyMJ" pitchFamily="2" charset="0"/>
                        </a:rPr>
                        <a:t>g~~</a:t>
                      </a:r>
                      <a:r>
                        <a:rPr lang="en-US" sz="3200" b="0" dirty="0" err="1" smtClean="0">
                          <a:latin typeface="SutonnyMJ" pitchFamily="2" charset="0"/>
                          <a:cs typeface="SutonnyMJ" pitchFamily="2" charset="0"/>
                        </a:rPr>
                        <a:t>bvdv</a:t>
                      </a:r>
                      <a:r>
                        <a:rPr lang="en-US" sz="3200" b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200" b="0" dirty="0" err="1" smtClean="0">
                          <a:latin typeface="SutonnyMJ" pitchFamily="2" charset="0"/>
                          <a:cs typeface="SutonnyMJ" pitchFamily="2" charset="0"/>
                        </a:rPr>
                        <a:t>RvZxq</a:t>
                      </a:r>
                      <a:r>
                        <a:rPr lang="en-US" sz="3200" b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SutonnyMJ" pitchFamily="2" charset="0"/>
                          <a:cs typeface="SutonnyMJ" pitchFamily="2" charset="0"/>
                        </a:rPr>
                        <a:t>cÖ`vb</a:t>
                      </a:r>
                      <a:endParaRPr lang="en-US" sz="2800" b="0" dirty="0" smtClean="0">
                        <a:latin typeface="SutonnyMJ" pitchFamily="2" charset="0"/>
                        <a:cs typeface="SutonnyMJ" pitchFamily="2" charset="0"/>
                      </a:endParaRPr>
                    </a:p>
                    <a:p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****</a:t>
                      </a:r>
                      <a:endParaRPr lang="en-US" dirty="0"/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SutonnyMJ" pitchFamily="2" charset="0"/>
                          <a:cs typeface="SutonnyMJ" pitchFamily="2" charset="0"/>
                        </a:rPr>
                        <a:t>    </a:t>
                      </a:r>
                      <a:r>
                        <a:rPr lang="en-US" sz="3200" dirty="0" err="1" smtClean="0">
                          <a:latin typeface="SutonnyMJ" pitchFamily="2" charset="0"/>
                          <a:cs typeface="SutonnyMJ" pitchFamily="2" charset="0"/>
                        </a:rPr>
                        <a:t>g~jab</a:t>
                      </a:r>
                      <a:r>
                        <a:rPr lang="en-US" sz="3200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SutonnyMJ" pitchFamily="2" charset="0"/>
                          <a:cs typeface="SutonnyMJ" pitchFamily="2" charset="0"/>
                        </a:rPr>
                        <a:t>RvZxq</a:t>
                      </a:r>
                      <a:r>
                        <a:rPr lang="en-US" sz="3200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SutonnyMJ" pitchFamily="2" charset="0"/>
                          <a:cs typeface="SutonnyMJ" pitchFamily="2" charset="0"/>
                        </a:rPr>
                        <a:t>cÖvwß</a:t>
                      </a:r>
                      <a:endParaRPr lang="en-US" sz="28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****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latin typeface="SutonnyMJ" pitchFamily="2" charset="0"/>
                          <a:cs typeface="SutonnyMJ" pitchFamily="2" charset="0"/>
                        </a:rPr>
                        <a:t>    </a:t>
                      </a:r>
                      <a:r>
                        <a:rPr lang="en-US" sz="3200" b="0" dirty="0" err="1" smtClean="0">
                          <a:latin typeface="SutonnyMJ" pitchFamily="2" charset="0"/>
                          <a:cs typeface="SutonnyMJ" pitchFamily="2" charset="0"/>
                        </a:rPr>
                        <a:t>g~jab</a:t>
                      </a:r>
                      <a:r>
                        <a:rPr lang="en-US" sz="3200" b="0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SutonnyMJ" pitchFamily="2" charset="0"/>
                          <a:cs typeface="SutonnyMJ" pitchFamily="2" charset="0"/>
                        </a:rPr>
                        <a:t>RvZxq</a:t>
                      </a:r>
                      <a:r>
                        <a:rPr lang="en-US" sz="3200" b="0" baseline="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200" b="0" baseline="0" dirty="0" err="1" smtClean="0">
                          <a:latin typeface="SutonnyMJ" pitchFamily="2" charset="0"/>
                          <a:cs typeface="SutonnyMJ" pitchFamily="2" charset="0"/>
                        </a:rPr>
                        <a:t>cÖ`vb</a:t>
                      </a:r>
                      <a:endParaRPr lang="en-US" sz="2800" b="0" dirty="0" smtClean="0">
                        <a:latin typeface="SutonnyMJ" pitchFamily="2" charset="0"/>
                        <a:cs typeface="SutonnyMJ" pitchFamily="2" charset="0"/>
                      </a:endParaRPr>
                    </a:p>
                    <a:p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****</a:t>
                      </a:r>
                    </a:p>
                  </a:txBody>
                  <a:tcPr/>
                </a:tc>
              </a:tr>
              <a:tr h="828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SutonnyMJ" pitchFamily="2" charset="0"/>
                          <a:cs typeface="SutonnyMJ" pitchFamily="2" charset="0"/>
                        </a:rPr>
                        <a:t>    </a:t>
                      </a:r>
                      <a:r>
                        <a:rPr lang="en-US" sz="3200" dirty="0" smtClean="0">
                          <a:latin typeface="SutonnyMJ" pitchFamily="2" charset="0"/>
                          <a:cs typeface="SutonnyMJ" pitchFamily="2" charset="0"/>
                        </a:rPr>
                        <a:t>g~~</a:t>
                      </a:r>
                      <a:r>
                        <a:rPr lang="en-US" sz="3200" dirty="0" err="1" smtClean="0">
                          <a:latin typeface="SutonnyMJ" pitchFamily="2" charset="0"/>
                          <a:cs typeface="SutonnyMJ" pitchFamily="2" charset="0"/>
                        </a:rPr>
                        <a:t>bvdv</a:t>
                      </a:r>
                      <a:r>
                        <a:rPr lang="en-US" sz="320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200" dirty="0" err="1" smtClean="0">
                          <a:latin typeface="SutonnyMJ" pitchFamily="2" charset="0"/>
                          <a:cs typeface="SutonnyMJ" pitchFamily="2" charset="0"/>
                        </a:rPr>
                        <a:t>RvZxq</a:t>
                      </a:r>
                      <a:r>
                        <a:rPr lang="en-US" sz="320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SutonnyMJ" pitchFamily="2" charset="0"/>
                          <a:cs typeface="SutonnyMJ" pitchFamily="2" charset="0"/>
                        </a:rPr>
                        <a:t>cÖvwß</a:t>
                      </a:r>
                      <a:endParaRPr lang="en-US" sz="2800" dirty="0" smtClean="0">
                        <a:latin typeface="SutonnyMJ" pitchFamily="2" charset="0"/>
                        <a:cs typeface="SutonnyMJ" pitchFamily="2" charset="0"/>
                      </a:endParaRPr>
                    </a:p>
                    <a:p>
                      <a:endParaRPr lang="en-US" sz="2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****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SutonnyMJ" pitchFamily="2" charset="0"/>
                          <a:cs typeface="SutonnyMJ" pitchFamily="2" charset="0"/>
                        </a:rPr>
                        <a:t>    </a:t>
                      </a:r>
                      <a:r>
                        <a:rPr lang="en-US" sz="3200" b="0" dirty="0" err="1" smtClean="0">
                          <a:latin typeface="SutonnyMJ" pitchFamily="2" charset="0"/>
                          <a:cs typeface="SutonnyMJ" pitchFamily="2" charset="0"/>
                        </a:rPr>
                        <a:t>mgvcbx</a:t>
                      </a:r>
                      <a:r>
                        <a:rPr lang="en-US" sz="3200" b="0" dirty="0" smtClean="0">
                          <a:latin typeface="SutonnyMJ" pitchFamily="2" charset="0"/>
                          <a:cs typeface="SutonnyMJ" pitchFamily="2" charset="0"/>
                        </a:rPr>
                        <a:t> DØ„Ë</a:t>
                      </a:r>
                      <a:endParaRPr lang="en-US" sz="2800" b="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****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U-Turn Arrow 29"/>
          <p:cNvSpPr/>
          <p:nvPr/>
        </p:nvSpPr>
        <p:spPr>
          <a:xfrm rot="5400000" flipV="1">
            <a:off x="-936084" y="3458892"/>
            <a:ext cx="3200400" cy="854616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1" name="U-Turn Arrow 30"/>
          <p:cNvSpPr/>
          <p:nvPr/>
        </p:nvSpPr>
        <p:spPr>
          <a:xfrm rot="5400000" flipV="1">
            <a:off x="-617798" y="4225006"/>
            <a:ext cx="2683396" cy="68580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U-Turn Arrow 31"/>
          <p:cNvSpPr/>
          <p:nvPr/>
        </p:nvSpPr>
        <p:spPr>
          <a:xfrm rot="5400000" flipV="1">
            <a:off x="-307128" y="4900260"/>
            <a:ext cx="2228524" cy="620156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U-Turn Arrow 32"/>
          <p:cNvSpPr/>
          <p:nvPr/>
        </p:nvSpPr>
        <p:spPr>
          <a:xfrm rot="5400000" flipV="1">
            <a:off x="3204504" y="3848100"/>
            <a:ext cx="3505200" cy="53340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4" name="U-Turn Arrow 33"/>
          <p:cNvSpPr/>
          <p:nvPr/>
        </p:nvSpPr>
        <p:spPr>
          <a:xfrm rot="5400000" flipV="1">
            <a:off x="3947750" y="4089594"/>
            <a:ext cx="2057400" cy="43141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U-Turn Arrow 34"/>
          <p:cNvSpPr/>
          <p:nvPr/>
        </p:nvSpPr>
        <p:spPr>
          <a:xfrm rot="5400000" flipV="1">
            <a:off x="4438364" y="4567304"/>
            <a:ext cx="1143000" cy="39039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5" dur="2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8" dur="2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1" dur="2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4" dur="2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0" dur="2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3" dur="2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8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allAtOnce"/>
      <p:bldP spid="30" grpId="1" animBg="1"/>
      <p:bldP spid="30" grpId="2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aten pic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-152400"/>
            <a:ext cx="9144000" cy="7894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3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?</a:t>
            </a:r>
          </a:p>
          <a:p>
            <a:pPr lvl="5"/>
            <a:endParaRPr lang="en-US" sz="40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1219200"/>
            <a:ext cx="6248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Aa¨v‡qi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MvwYwZK</a:t>
            </a:r>
            <a:r>
              <a:rPr lang="en-US" sz="36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mgm¨vt</a:t>
            </a:r>
            <a:endParaRPr lang="en-US" sz="3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Uó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ccvi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bs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1--10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endParaRPr lang="en-US" sz="36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170</Words>
  <Application>Microsoft Office PowerPoint</Application>
  <PresentationFormat>On-screen Show (4:3)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 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PC-18</dc:creator>
  <cp:lastModifiedBy>College LAB Admin</cp:lastModifiedBy>
  <cp:revision>81</cp:revision>
  <dcterms:created xsi:type="dcterms:W3CDTF">2015-04-25T03:20:04Z</dcterms:created>
  <dcterms:modified xsi:type="dcterms:W3CDTF">2016-11-17T05:30:12Z</dcterms:modified>
</cp:coreProperties>
</file>