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8" r:id="rId2"/>
    <p:sldId id="274" r:id="rId3"/>
    <p:sldId id="268" r:id="rId4"/>
    <p:sldId id="263" r:id="rId5"/>
    <p:sldId id="266" r:id="rId6"/>
    <p:sldId id="267" r:id="rId7"/>
    <p:sldId id="273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46A3-61C7-4053-AFD8-5532A77DD5E3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163C-AAA1-4ADE-8F15-6B335CA5B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5BD8D-7BA9-4CBE-B1B4-FCD79130789D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>
            <a:normAutofit/>
          </a:bodyPr>
          <a:lstStyle/>
          <a:p>
            <a:endParaRPr lang="en-US" sz="8000" b="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381000" y="3124200"/>
            <a:ext cx="7854696" cy="1752600"/>
          </a:xfrm>
        </p:spPr>
        <p:txBody>
          <a:bodyPr>
            <a:noAutofit/>
          </a:bodyPr>
          <a:lstStyle/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02469"/>
            <a:ext cx="9144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KvRt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Uó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ccvi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01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</a:t>
            </a: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1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pic>
        <p:nvPicPr>
          <p:cNvPr id="3" name="Picture 2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648327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371600"/>
            <a:ext cx="8077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96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"/>
            <a:ext cx="4648200" cy="67403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2q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Ae¨emvqx</a:t>
            </a:r>
            <a:r>
              <a:rPr lang="en-US" sz="36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36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2000" b="1" dirty="0" smtClean="0"/>
          </a:p>
          <a:p>
            <a:pPr algn="ctr"/>
            <a:r>
              <a:rPr lang="en-US" sz="4800" dirty="0" smtClean="0"/>
              <a:t> 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438400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Ae¨emvqx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Ae¨emvqx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cÖwZôv‡b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iwÿZ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Avq-e¨q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cÖviw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¤¢K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wbY©q</a:t>
            </a:r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weeiYx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8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438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752599" y="2362200"/>
            <a:ext cx="632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752598" y="2362200"/>
            <a:ext cx="632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762000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8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48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438400"/>
          <a:ext cx="8534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838200"/>
                <a:gridCol w="3657600"/>
                <a:gridCol w="762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r>
                        <a:rPr lang="en-US" sz="28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mgyn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cÖ`vbmgyn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800" b="1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cÖviw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¤¢K DØ„Ë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r>
                        <a:rPr lang="en-US" sz="3600" b="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600" b="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cÖ`vb</a:t>
                      </a:r>
                      <a:endParaRPr lang="en-US" sz="3600" b="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r>
                        <a:rPr lang="en-US" sz="3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latin typeface="SutonnyMJ" pitchFamily="2" charset="0"/>
                          <a:cs typeface="SutonnyMJ" pitchFamily="2" charset="0"/>
                        </a:rPr>
                        <a:t>g~~</a:t>
                      </a:r>
                      <a:r>
                        <a:rPr lang="en-US" sz="3600" b="0" dirty="0" err="1" smtClean="0">
                          <a:latin typeface="SutonnyMJ" pitchFamily="2" charset="0"/>
                          <a:cs typeface="SutonnyMJ" pitchFamily="2" charset="0"/>
                        </a:rPr>
                        <a:t>bvdv</a:t>
                      </a:r>
                      <a:r>
                        <a:rPr lang="en-US" sz="3600" b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600" b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cÖ`vb</a:t>
                      </a:r>
                      <a:endParaRPr lang="en-US" sz="3600" b="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g~~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bvdv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endParaRPr lang="en-US" sz="36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SutonnyMJ" pitchFamily="2" charset="0"/>
                          <a:cs typeface="SutonnyMJ" pitchFamily="2" charset="0"/>
                        </a:rPr>
                        <a:t>mgvcbx</a:t>
                      </a:r>
                      <a:r>
                        <a:rPr lang="en-US" sz="3600" b="0" dirty="0" smtClean="0">
                          <a:latin typeface="SutonnyMJ" pitchFamily="2" charset="0"/>
                          <a:cs typeface="SutonnyMJ" pitchFamily="2" charset="0"/>
                        </a:rPr>
                        <a:t> DØ„Ë</a:t>
                      </a:r>
                      <a:endParaRPr lang="en-US" sz="3600" b="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328" y="2438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752599" y="2362200"/>
            <a:ext cx="632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752598" y="2362200"/>
            <a:ext cx="632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33400"/>
            <a:ext cx="9144000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DØ„ZÍ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cÖYvjx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					    						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					</a:t>
            </a: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	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cÖviw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¤¢K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	     DØ„Ë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c‡Î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	 DØ„Ë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c‡Î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	    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e¨q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	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Avq</a:t>
            </a:r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	</a:t>
            </a:r>
          </a:p>
          <a:p>
            <a:pPr algn="ctr"/>
            <a:endParaRPr lang="en-US" sz="48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762000" y="1600200"/>
          <a:ext cx="8001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50"/>
                <a:gridCol w="857250"/>
                <a:gridCol w="3143250"/>
                <a:gridCol w="857250"/>
              </a:tblGrid>
              <a:tr h="48577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r>
                        <a:rPr lang="en-US" sz="28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mgyn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SutonnyMJ" pitchFamily="2" charset="0"/>
                          <a:cs typeface="SutonnyMJ" pitchFamily="2" charset="0"/>
                        </a:rPr>
                        <a:t>cÖ`vbmgyn</a:t>
                      </a:r>
                      <a:endParaRPr lang="en-US" sz="28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endParaRPr lang="en-US" sz="2800" b="1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cÖviw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¤¢K DØ„Ë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b="0" dirty="0" smtClean="0">
                          <a:latin typeface="SutonnyMJ" pitchFamily="2" charset="0"/>
                          <a:cs typeface="SutonnyMJ" pitchFamily="2" charset="0"/>
                        </a:rPr>
                        <a:t>g~~</a:t>
                      </a:r>
                      <a:r>
                        <a:rPr lang="en-US" sz="3200" b="0" dirty="0" err="1" smtClean="0">
                          <a:latin typeface="SutonnyMJ" pitchFamily="2" charset="0"/>
                          <a:cs typeface="SutonnyMJ" pitchFamily="2" charset="0"/>
                        </a:rPr>
                        <a:t>bvdv</a:t>
                      </a:r>
                      <a:r>
                        <a:rPr lang="en-US" sz="3200" b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200" b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cÖ`vb</a:t>
                      </a:r>
                      <a:endParaRPr lang="en-US" sz="2800" b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  <a:endParaRPr lang="en-US" dirty="0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b="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r>
                        <a:rPr lang="en-US" sz="3200" b="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200" b="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cÖ`vb</a:t>
                      </a:r>
                      <a:endParaRPr lang="en-US" sz="2800" b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g~~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bvdv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RvZxq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endParaRPr lang="en-US" sz="2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****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SutonnyMJ" pitchFamily="2" charset="0"/>
                          <a:cs typeface="SutonnyMJ" pitchFamily="2" charset="0"/>
                        </a:rPr>
                        <a:t>    </a:t>
                      </a:r>
                      <a:r>
                        <a:rPr lang="en-US" sz="3200" b="0" dirty="0" err="1" smtClean="0">
                          <a:latin typeface="SutonnyMJ" pitchFamily="2" charset="0"/>
                          <a:cs typeface="SutonnyMJ" pitchFamily="2" charset="0"/>
                        </a:rPr>
                        <a:t>mgvcbx</a:t>
                      </a:r>
                      <a:r>
                        <a:rPr lang="en-US" sz="3200" b="0" dirty="0" smtClean="0">
                          <a:latin typeface="SutonnyMJ" pitchFamily="2" charset="0"/>
                          <a:cs typeface="SutonnyMJ" pitchFamily="2" charset="0"/>
                        </a:rPr>
                        <a:t> DØ„Ë</a:t>
                      </a:r>
                      <a:endParaRPr lang="en-US" sz="2800" b="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****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U-Turn Arrow 29"/>
          <p:cNvSpPr/>
          <p:nvPr/>
        </p:nvSpPr>
        <p:spPr>
          <a:xfrm rot="5400000" flipV="1">
            <a:off x="-936084" y="3458892"/>
            <a:ext cx="3200400" cy="85461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U-Turn Arrow 30"/>
          <p:cNvSpPr/>
          <p:nvPr/>
        </p:nvSpPr>
        <p:spPr>
          <a:xfrm rot="5400000" flipV="1">
            <a:off x="-617798" y="4225006"/>
            <a:ext cx="2683396" cy="685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U-Turn Arrow 31"/>
          <p:cNvSpPr/>
          <p:nvPr/>
        </p:nvSpPr>
        <p:spPr>
          <a:xfrm rot="5400000" flipV="1">
            <a:off x="-307128" y="4900260"/>
            <a:ext cx="2228524" cy="62015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U-Turn Arrow 32"/>
          <p:cNvSpPr/>
          <p:nvPr/>
        </p:nvSpPr>
        <p:spPr>
          <a:xfrm rot="5400000" flipV="1">
            <a:off x="3204504" y="3848100"/>
            <a:ext cx="3505200" cy="5334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rot="5400000" flipV="1">
            <a:off x="3947750" y="4089594"/>
            <a:ext cx="2057400" cy="4314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U-Turn Arrow 34"/>
          <p:cNvSpPr/>
          <p:nvPr/>
        </p:nvSpPr>
        <p:spPr>
          <a:xfrm rot="5400000" flipV="1">
            <a:off x="4438364" y="4567304"/>
            <a:ext cx="1143000" cy="39039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5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ten pi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-152400"/>
            <a:ext cx="914400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2192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mgm¨vt</a:t>
            </a:r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ccvi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1--10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170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PC-18</dc:creator>
  <cp:lastModifiedBy>College LAB Admin</cp:lastModifiedBy>
  <cp:revision>81</cp:revision>
  <dcterms:created xsi:type="dcterms:W3CDTF">2015-04-25T03:20:04Z</dcterms:created>
  <dcterms:modified xsi:type="dcterms:W3CDTF">2016-11-17T05:30:12Z</dcterms:modified>
</cp:coreProperties>
</file>